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7" r:id="rId2"/>
    <p:sldId id="256" r:id="rId3"/>
  </p:sldIdLst>
  <p:sldSz cx="15122525" cy="10693400"/>
  <p:notesSz cx="3143250" cy="48704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30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30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30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30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30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30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30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30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30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>
          <p15:clr>
            <a:srgbClr val="A4A3A4"/>
          </p15:clr>
        </p15:guide>
        <p15:guide id="2" pos="476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47" d="100"/>
          <a:sy n="47" d="100"/>
        </p:scale>
        <p:origin x="1866" y="1014"/>
      </p:cViewPr>
      <p:guideLst>
        <p:guide orient="horz" pos="3368"/>
        <p:guide pos="476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ja-JP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0988" y="365125"/>
            <a:ext cx="2581275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284C684-D48F-4B38-9264-DD695A122B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5254985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E553AB7-A891-4439-84C1-9F75510F012E}" type="slidenum">
              <a:rPr lang="en-US" altLang="ja-JP"/>
              <a:pPr/>
              <a:t>2</a:t>
            </a:fld>
            <a:endParaRPr lang="en-US" altLang="ja-JP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33475" y="3322638"/>
            <a:ext cx="12855575" cy="2290762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268538" y="6059488"/>
            <a:ext cx="10585450" cy="2732087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C98954-3D99-4690-BEE3-BA0C350F761E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103B06-E2A6-40E3-B9DD-0331AB740FF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0966450" y="430213"/>
            <a:ext cx="3403600" cy="9123362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752475" y="430213"/>
            <a:ext cx="10061575" cy="9123362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51690E-5A25-4711-8098-4F6A4604BB84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812A3C-FDF9-4978-8635-089F9190A58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193800" y="6872288"/>
            <a:ext cx="12855575" cy="212248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193800" y="4532313"/>
            <a:ext cx="12855575" cy="23399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68A1E4-B1EB-4E5B-A2A6-8EAF93C3E11D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752475" y="2497138"/>
            <a:ext cx="6732588" cy="7056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7637463" y="2497138"/>
            <a:ext cx="6732587" cy="7056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40EA56-B214-4431-A5B1-DB3B7B0219F7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55650" y="428625"/>
            <a:ext cx="13611225" cy="1781175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55650" y="2393950"/>
            <a:ext cx="6681788" cy="9969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755650" y="3390900"/>
            <a:ext cx="6681788" cy="61610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7681913" y="2393950"/>
            <a:ext cx="6684962" cy="9969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7681913" y="3390900"/>
            <a:ext cx="6684962" cy="61610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43D036-4F78-4965-A125-D6045D5D135F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692126-9E6C-4F23-B8D3-549DDC454D8F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7A13A0-ABBB-4DB5-B6A0-9437D24EFC35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55650" y="425450"/>
            <a:ext cx="4975225" cy="18129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5911850" y="425450"/>
            <a:ext cx="8455025" cy="912653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755650" y="2238375"/>
            <a:ext cx="4975225" cy="73136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6040AF-7544-426E-8BD7-46E6C9B1DBB0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963863" y="7485063"/>
            <a:ext cx="9074150" cy="8842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963863" y="955675"/>
            <a:ext cx="9074150" cy="64150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963863" y="8369300"/>
            <a:ext cx="9074150" cy="12541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FDC61C-EA31-40E8-98AB-569A60612A03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52475" y="430213"/>
            <a:ext cx="13617575" cy="178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47471" tIns="73736" rIns="147471" bIns="7373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52475" y="2497138"/>
            <a:ext cx="13617575" cy="705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47471" tIns="73736" rIns="147471" bIns="7373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52475" y="9740900"/>
            <a:ext cx="3529013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47471" tIns="73736" rIns="147471" bIns="73736" numCol="1" anchor="t" anchorCtr="0" compatLnSpc="1">
            <a:prstTxWarp prst="textNoShape">
              <a:avLst/>
            </a:prstTxWarp>
          </a:bodyPr>
          <a:lstStyle>
            <a:lvl1pPr defTabSz="1473200">
              <a:defRPr sz="25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165725" y="9740900"/>
            <a:ext cx="4791075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47471" tIns="73736" rIns="147471" bIns="73736" numCol="1" anchor="t" anchorCtr="0" compatLnSpc="1">
            <a:prstTxWarp prst="textNoShape">
              <a:avLst/>
            </a:prstTxWarp>
          </a:bodyPr>
          <a:lstStyle>
            <a:lvl1pPr algn="ctr" defTabSz="1473200">
              <a:defRPr sz="25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841038" y="9740900"/>
            <a:ext cx="3529012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47471" tIns="73736" rIns="147471" bIns="73736" numCol="1" anchor="t" anchorCtr="0" compatLnSpc="1">
            <a:prstTxWarp prst="textNoShape">
              <a:avLst/>
            </a:prstTxWarp>
          </a:bodyPr>
          <a:lstStyle>
            <a:lvl1pPr algn="r" defTabSz="1473200">
              <a:defRPr sz="2500"/>
            </a:lvl1pPr>
          </a:lstStyle>
          <a:p>
            <a:fld id="{EFEC56BC-359C-4E8C-B4DB-37B3F03EC4A2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473200" rtl="0" fontAlgn="base">
        <a:spcBef>
          <a:spcPct val="0"/>
        </a:spcBef>
        <a:spcAft>
          <a:spcPct val="0"/>
        </a:spcAft>
        <a:defRPr kumimoji="1" sz="69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473200" rtl="0" fontAlgn="base">
        <a:spcBef>
          <a:spcPct val="0"/>
        </a:spcBef>
        <a:spcAft>
          <a:spcPct val="0"/>
        </a:spcAft>
        <a:defRPr kumimoji="1" sz="69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473200" rtl="0" fontAlgn="base">
        <a:spcBef>
          <a:spcPct val="0"/>
        </a:spcBef>
        <a:spcAft>
          <a:spcPct val="0"/>
        </a:spcAft>
        <a:defRPr kumimoji="1" sz="69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473200" rtl="0" fontAlgn="base">
        <a:spcBef>
          <a:spcPct val="0"/>
        </a:spcBef>
        <a:spcAft>
          <a:spcPct val="0"/>
        </a:spcAft>
        <a:defRPr kumimoji="1" sz="69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473200" rtl="0" fontAlgn="base">
        <a:spcBef>
          <a:spcPct val="0"/>
        </a:spcBef>
        <a:spcAft>
          <a:spcPct val="0"/>
        </a:spcAft>
        <a:defRPr kumimoji="1" sz="69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1473200" rtl="0" fontAlgn="base">
        <a:spcBef>
          <a:spcPct val="0"/>
        </a:spcBef>
        <a:spcAft>
          <a:spcPct val="0"/>
        </a:spcAft>
        <a:defRPr kumimoji="1" sz="69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1473200" rtl="0" fontAlgn="base">
        <a:spcBef>
          <a:spcPct val="0"/>
        </a:spcBef>
        <a:spcAft>
          <a:spcPct val="0"/>
        </a:spcAft>
        <a:defRPr kumimoji="1" sz="69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1473200" rtl="0" fontAlgn="base">
        <a:spcBef>
          <a:spcPct val="0"/>
        </a:spcBef>
        <a:spcAft>
          <a:spcPct val="0"/>
        </a:spcAft>
        <a:defRPr kumimoji="1" sz="69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1473200" rtl="0" fontAlgn="base">
        <a:spcBef>
          <a:spcPct val="0"/>
        </a:spcBef>
        <a:spcAft>
          <a:spcPct val="0"/>
        </a:spcAft>
        <a:defRPr kumimoji="1" sz="69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554038" indent="-554038" algn="l" defTabSz="1473200" rtl="0" fontAlgn="base">
        <a:spcBef>
          <a:spcPct val="20000"/>
        </a:spcBef>
        <a:spcAft>
          <a:spcPct val="0"/>
        </a:spcAft>
        <a:buChar char="•"/>
        <a:defRPr kumimoji="1" sz="5400">
          <a:solidFill>
            <a:schemeClr val="tx1"/>
          </a:solidFill>
          <a:latin typeface="+mn-lt"/>
          <a:ea typeface="+mn-ea"/>
          <a:cs typeface="+mn-cs"/>
        </a:defRPr>
      </a:lvl1pPr>
      <a:lvl2pPr marL="1201738" indent="-460375" algn="l" defTabSz="1473200" rtl="0" fontAlgn="base">
        <a:spcBef>
          <a:spcPct val="20000"/>
        </a:spcBef>
        <a:spcAft>
          <a:spcPct val="0"/>
        </a:spcAft>
        <a:buChar char="–"/>
        <a:defRPr kumimoji="1" sz="4500">
          <a:solidFill>
            <a:schemeClr val="tx1"/>
          </a:solidFill>
          <a:latin typeface="+mn-lt"/>
          <a:ea typeface="+mn-ea"/>
        </a:defRPr>
      </a:lvl2pPr>
      <a:lvl3pPr marL="1839913" indent="-366713" algn="l" defTabSz="1473200" rtl="0" fontAlgn="base">
        <a:spcBef>
          <a:spcPct val="20000"/>
        </a:spcBef>
        <a:spcAft>
          <a:spcPct val="0"/>
        </a:spcAft>
        <a:buChar char="•"/>
        <a:defRPr kumimoji="1" sz="4000">
          <a:solidFill>
            <a:schemeClr val="tx1"/>
          </a:solidFill>
          <a:latin typeface="+mn-lt"/>
          <a:ea typeface="+mn-ea"/>
        </a:defRPr>
      </a:lvl3pPr>
      <a:lvl4pPr marL="2581275" indent="-366713" algn="l" defTabSz="1473200" rtl="0" fontAlgn="base">
        <a:spcBef>
          <a:spcPct val="20000"/>
        </a:spcBef>
        <a:spcAft>
          <a:spcPct val="0"/>
        </a:spcAft>
        <a:buChar char="–"/>
        <a:defRPr kumimoji="1" sz="3500">
          <a:solidFill>
            <a:schemeClr val="tx1"/>
          </a:solidFill>
          <a:latin typeface="+mn-lt"/>
          <a:ea typeface="+mn-ea"/>
        </a:defRPr>
      </a:lvl4pPr>
      <a:lvl5pPr marL="3321050" indent="-373063" algn="l" defTabSz="1473200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5pPr>
      <a:lvl6pPr marL="3778250" indent="-373063" algn="l" defTabSz="1473200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6pPr>
      <a:lvl7pPr marL="4235450" indent="-373063" algn="l" defTabSz="1473200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7pPr>
      <a:lvl8pPr marL="4692650" indent="-373063" algn="l" defTabSz="1473200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8pPr>
      <a:lvl9pPr marL="5149850" indent="-373063" algn="l" defTabSz="1473200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6093466F-1A5B-4442-ACBE-A3302CEBDF0F}"/>
              </a:ext>
            </a:extLst>
          </p:cNvPr>
          <p:cNvSpPr/>
          <p:nvPr/>
        </p:nvSpPr>
        <p:spPr bwMode="auto">
          <a:xfrm>
            <a:off x="-5697865" y="343648"/>
            <a:ext cx="4885065" cy="6332923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473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3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574B966C-D2D5-47A2-A360-5F4AD7BFE2D6}"/>
              </a:ext>
            </a:extLst>
          </p:cNvPr>
          <p:cNvSpPr txBox="1"/>
          <p:nvPr/>
        </p:nvSpPr>
        <p:spPr>
          <a:xfrm>
            <a:off x="3661007" y="-3078899"/>
            <a:ext cx="780053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6000" dirty="0"/>
              <a:t>テンプレート説明ページ</a:t>
            </a:r>
            <a:endParaRPr kumimoji="1" lang="ja-JP" altLang="en-US" sz="6000" dirty="0"/>
          </a:p>
        </p:txBody>
      </p:sp>
      <p:pic>
        <p:nvPicPr>
          <p:cNvPr id="11" name="グラフィックス 10">
            <a:extLst>
              <a:ext uri="{FF2B5EF4-FFF2-40B4-BE49-F238E27FC236}">
                <a16:creationId xmlns:a16="http://schemas.microsoft.com/office/drawing/2014/main" id="{316CE9EB-6F1B-4C06-A376-4CC65935C4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1400"/>
            <a:ext cx="15123720" cy="10692000"/>
          </a:xfrm>
          <a:prstGeom prst="rect">
            <a:avLst/>
          </a:prstGeom>
        </p:spPr>
      </p:pic>
      <p:pic>
        <p:nvPicPr>
          <p:cNvPr id="13" name="グラフィックス 12">
            <a:extLst>
              <a:ext uri="{FF2B5EF4-FFF2-40B4-BE49-F238E27FC236}">
                <a16:creationId xmlns:a16="http://schemas.microsoft.com/office/drawing/2014/main" id="{AFB7BF28-CC91-463D-BD77-1ECDE519E7F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266784" y="-941294"/>
            <a:ext cx="588958" cy="12575988"/>
          </a:xfrm>
          <a:prstGeom prst="rect">
            <a:avLst/>
          </a:prstGeom>
        </p:spPr>
      </p:pic>
      <p:pic>
        <p:nvPicPr>
          <p:cNvPr id="15" name="図 14">
            <a:extLst>
              <a:ext uri="{FF2B5EF4-FFF2-40B4-BE49-F238E27FC236}">
                <a16:creationId xmlns:a16="http://schemas.microsoft.com/office/drawing/2014/main" id="{3ABEF7B0-9A52-4883-81E4-699FE5456C4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5697865" y="388907"/>
            <a:ext cx="4686954" cy="428685"/>
          </a:xfrm>
          <a:prstGeom prst="rect">
            <a:avLst/>
          </a:prstGeom>
        </p:spPr>
      </p:pic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F41C3009-1C88-4B02-8FCE-2526A33FEE44}"/>
              </a:ext>
            </a:extLst>
          </p:cNvPr>
          <p:cNvSpPr txBox="1"/>
          <p:nvPr/>
        </p:nvSpPr>
        <p:spPr>
          <a:xfrm>
            <a:off x="-5684826" y="1299837"/>
            <a:ext cx="448231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/>
              <a:t>■</a:t>
            </a:r>
            <a:r>
              <a:rPr kumimoji="1" lang="en-US" altLang="ja-JP" sz="1400" dirty="0"/>
              <a:t>2</a:t>
            </a:r>
            <a:r>
              <a:rPr kumimoji="1" lang="ja-JP" altLang="en-US" sz="1400" dirty="0"/>
              <a:t>ページ目にレイアウトしてください</a:t>
            </a:r>
            <a:endParaRPr kumimoji="1" lang="en-US" altLang="ja-JP" sz="1400" dirty="0"/>
          </a:p>
          <a:p>
            <a:r>
              <a:rPr lang="ja-JP" altLang="en-US" sz="1400" dirty="0"/>
              <a:t>また、</a:t>
            </a:r>
            <a:r>
              <a:rPr kumimoji="1" lang="ja-JP" altLang="en-US" sz="1400" dirty="0"/>
              <a:t>入稿時はこのページを削除し、</a:t>
            </a:r>
            <a:r>
              <a:rPr kumimoji="1" lang="en-US" altLang="ja-JP" sz="1400" dirty="0"/>
              <a:t>PDF</a:t>
            </a:r>
            <a:r>
              <a:rPr kumimoji="1" lang="ja-JP" altLang="en-US" sz="1400" dirty="0"/>
              <a:t>形式で保存して</a:t>
            </a:r>
            <a:endParaRPr kumimoji="1" lang="en-US" altLang="ja-JP" sz="1400" dirty="0"/>
          </a:p>
          <a:p>
            <a:r>
              <a:rPr kumimoji="1" lang="ja-JP" altLang="en-US" sz="1400" dirty="0"/>
              <a:t>ご入稿ください。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6456C802-7B94-4458-9235-8508BE39B03B}"/>
              </a:ext>
            </a:extLst>
          </p:cNvPr>
          <p:cNvSpPr txBox="1"/>
          <p:nvPr/>
        </p:nvSpPr>
        <p:spPr>
          <a:xfrm>
            <a:off x="-5684826" y="2201537"/>
            <a:ext cx="466345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/>
              <a:t>■</a:t>
            </a:r>
            <a:r>
              <a:rPr kumimoji="1" lang="en-US" altLang="ja-JP" sz="1400" dirty="0" err="1"/>
              <a:t>toio</a:t>
            </a:r>
            <a:r>
              <a:rPr kumimoji="1" lang="en-US" altLang="ja-JP" sz="1400" dirty="0"/>
              <a:t> ID</a:t>
            </a:r>
            <a:r>
              <a:rPr kumimoji="1" lang="ja-JP" altLang="en-US" sz="1400" dirty="0"/>
              <a:t>について</a:t>
            </a:r>
            <a:endParaRPr kumimoji="1" lang="en-US" altLang="ja-JP" sz="1400" dirty="0"/>
          </a:p>
          <a:p>
            <a:r>
              <a:rPr lang="ja-JP" altLang="en-US" sz="1400" dirty="0"/>
              <a:t>本製品は「</a:t>
            </a:r>
            <a:r>
              <a:rPr lang="en-US" altLang="ja-JP" sz="1400" dirty="0" err="1"/>
              <a:t>toio</a:t>
            </a:r>
            <a:r>
              <a:rPr lang="ja-JP" altLang="en-US" sz="1400" dirty="0"/>
              <a:t>用プレイマット」です。</a:t>
            </a:r>
            <a:endParaRPr lang="en-US" altLang="ja-JP" sz="1400" dirty="0"/>
          </a:p>
          <a:p>
            <a:r>
              <a:rPr lang="en-US" altLang="ja-JP" sz="1400" dirty="0" err="1"/>
              <a:t>toio</a:t>
            </a:r>
            <a:r>
              <a:rPr lang="ja-JP" altLang="en-US" sz="1400" dirty="0"/>
              <a:t>™コア キューブでタッチ</a:t>
            </a:r>
            <a:r>
              <a:rPr kumimoji="1" lang="ja-JP" altLang="en-US" sz="1400" dirty="0"/>
              <a:t>すると座標情報が取得できます。</a:t>
            </a:r>
            <a:endParaRPr kumimoji="1" lang="en-US" altLang="ja-JP" sz="1400" dirty="0"/>
          </a:p>
          <a:p>
            <a:r>
              <a:rPr kumimoji="1" lang="ja-JP" altLang="en-US" sz="1400" dirty="0"/>
              <a:t>座標情報についての定義は以下の通りです。</a:t>
            </a:r>
            <a:endParaRPr kumimoji="1" lang="en-US" altLang="ja-JP" sz="1400" dirty="0"/>
          </a:p>
        </p:txBody>
      </p:sp>
      <p:pic>
        <p:nvPicPr>
          <p:cNvPr id="19" name="図 18">
            <a:extLst>
              <a:ext uri="{FF2B5EF4-FFF2-40B4-BE49-F238E27FC236}">
                <a16:creationId xmlns:a16="http://schemas.microsoft.com/office/drawing/2014/main" id="{A6B35267-92D0-447A-B27D-91D1F97E2A3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5640707" y="3155644"/>
            <a:ext cx="4572638" cy="2191056"/>
          </a:xfrm>
          <a:prstGeom prst="rect">
            <a:avLst/>
          </a:prstGeom>
        </p:spPr>
      </p:pic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0F013711-E752-40CB-AF1B-43C3609388A0}"/>
              </a:ext>
            </a:extLst>
          </p:cNvPr>
          <p:cNvSpPr txBox="1"/>
          <p:nvPr/>
        </p:nvSpPr>
        <p:spPr>
          <a:xfrm>
            <a:off x="-5684826" y="5528937"/>
            <a:ext cx="410240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/>
              <a:t>■デザイン上の注意点</a:t>
            </a:r>
            <a:endParaRPr kumimoji="1" lang="en-US" altLang="ja-JP" sz="1400" dirty="0"/>
          </a:p>
          <a:p>
            <a:r>
              <a:rPr lang="ja-JP" altLang="en-US" sz="1400" dirty="0"/>
              <a:t>・切れて困る文字などは外形線より</a:t>
            </a:r>
            <a:r>
              <a:rPr lang="en-US" altLang="ja-JP" sz="1400" dirty="0"/>
              <a:t>3mm</a:t>
            </a:r>
            <a:r>
              <a:rPr lang="ja-JP" altLang="en-US" sz="1400" dirty="0"/>
              <a:t>程度内側に</a:t>
            </a:r>
            <a:endParaRPr lang="en-US" altLang="ja-JP" sz="1400" dirty="0"/>
          </a:p>
          <a:p>
            <a:r>
              <a:rPr kumimoji="1" lang="ja-JP" altLang="en-US" sz="1400" dirty="0"/>
              <a:t>　レイアウトを収めるようにしてください</a:t>
            </a:r>
            <a:endParaRPr kumimoji="1" lang="en-US" altLang="ja-JP" sz="1400" dirty="0"/>
          </a:p>
          <a:p>
            <a:r>
              <a:rPr lang="ja-JP" altLang="en-US" sz="1400" dirty="0"/>
              <a:t>・入稿時、不要なオブジェクトは削除してください</a:t>
            </a:r>
            <a:endParaRPr lang="en-US" altLang="ja-JP" sz="1400" dirty="0"/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BAAAC485-4AEF-447D-8F23-5A81CBF8DEC5}"/>
              </a:ext>
            </a:extLst>
          </p:cNvPr>
          <p:cNvSpPr txBox="1"/>
          <p:nvPr/>
        </p:nvSpPr>
        <p:spPr>
          <a:xfrm>
            <a:off x="-5684826" y="896242"/>
            <a:ext cx="25170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b="1" dirty="0">
                <a:solidFill>
                  <a:srgbClr val="FF0000"/>
                </a:solidFill>
              </a:rPr>
              <a:t>テンプレート使用上のご注意点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E3FC51BC-EEFB-960A-79BE-888D62B66BB2}"/>
              </a:ext>
            </a:extLst>
          </p:cNvPr>
          <p:cNvSpPr txBox="1"/>
          <p:nvPr/>
        </p:nvSpPr>
        <p:spPr>
          <a:xfrm>
            <a:off x="2025552" y="-2196996"/>
            <a:ext cx="1105142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b="1" dirty="0" err="1"/>
              <a:t>toio</a:t>
            </a:r>
            <a:r>
              <a:rPr kumimoji="1" lang="en-US" altLang="ja-JP" b="1" dirty="0"/>
              <a:t> ID</a:t>
            </a:r>
            <a:r>
              <a:rPr kumimoji="1" lang="ja-JP" altLang="en-US" b="1" dirty="0"/>
              <a:t>情報とレイアウトガイドライン</a:t>
            </a:r>
            <a:endParaRPr kumimoji="1" lang="en-US" altLang="ja-JP" b="1" dirty="0"/>
          </a:p>
          <a:p>
            <a:pPr algn="ctr"/>
            <a:r>
              <a:rPr kumimoji="1" lang="ja-JP" altLang="en-US" dirty="0">
                <a:solidFill>
                  <a:srgbClr val="FF0000"/>
                </a:solidFill>
              </a:rPr>
              <a:t>入稿時はこのページを削除し、</a:t>
            </a:r>
            <a:r>
              <a:rPr kumimoji="1" lang="en-US" altLang="ja-JP" dirty="0">
                <a:solidFill>
                  <a:srgbClr val="FF0000"/>
                </a:solidFill>
              </a:rPr>
              <a:t>PDF</a:t>
            </a:r>
            <a:r>
              <a:rPr kumimoji="1" lang="ja-JP" altLang="en-US" dirty="0">
                <a:solidFill>
                  <a:srgbClr val="FF0000"/>
                </a:solidFill>
              </a:rPr>
              <a:t>形式で保存してご入稿ください。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6329642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473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473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131</Words>
  <Application>Microsoft Office PowerPoint</Application>
  <PresentationFormat>ユーザー設定</PresentationFormat>
  <Paragraphs>16</Paragraphs>
  <Slides>2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Arial</vt:lpstr>
      <vt:lpstr>標準デザイン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G0321</dc:creator>
  <cp:lastModifiedBy>G11100</cp:lastModifiedBy>
  <cp:revision>10</cp:revision>
  <dcterms:created xsi:type="dcterms:W3CDTF">2011-04-13T05:25:09Z</dcterms:created>
  <dcterms:modified xsi:type="dcterms:W3CDTF">2022-08-03T06:07:18Z</dcterms:modified>
</cp:coreProperties>
</file>